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306" r:id="rId2"/>
    <p:sldId id="275" r:id="rId3"/>
    <p:sldId id="314" r:id="rId4"/>
    <p:sldId id="260" r:id="rId5"/>
    <p:sldId id="259" r:id="rId6"/>
    <p:sldId id="308" r:id="rId7"/>
    <p:sldId id="268" r:id="rId8"/>
    <p:sldId id="273" r:id="rId9"/>
    <p:sldId id="271" r:id="rId10"/>
    <p:sldId id="312" r:id="rId11"/>
  </p:sldIdLst>
  <p:sldSz cx="10287000" cy="1828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Exo 2" panose="020B0604020202020204" charset="0"/>
      <p:regular r:id="rId17"/>
      <p:bold r:id="rId18"/>
      <p:italic r:id="rId19"/>
      <p:boldItalic r:id="rId20"/>
    </p:embeddedFont>
    <p:embeddedFont>
      <p:font typeface="Yellowtai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9AA0A6"/>
          </p15:clr>
        </p15:guide>
        <p15:guide id="2" pos="324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8" d="100"/>
          <a:sy n="38" d="100"/>
        </p:scale>
        <p:origin x="3498" y="180"/>
      </p:cViewPr>
      <p:guideLst>
        <p:guide orient="horz" pos="576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06138" y="8910489"/>
            <a:ext cx="5674725" cy="4059734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39681" y="3422756"/>
            <a:ext cx="1189013" cy="3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36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705413" y="13249689"/>
            <a:ext cx="2876175" cy="2536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20"/>
            </a:lvl1pPr>
            <a:lvl2pPr lvl="1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311884" y="-2052732"/>
            <a:ext cx="7663275" cy="24219734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18" name="Google Shape;18;p3"/>
          <p:cNvSpPr/>
          <p:nvPr/>
        </p:nvSpPr>
        <p:spPr>
          <a:xfrm>
            <a:off x="352069" y="-5086222"/>
            <a:ext cx="9582975" cy="30286934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10000" y="1582312"/>
            <a:ext cx="8667000" cy="20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922725" y="15804534"/>
            <a:ext cx="8441550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40" name="Google Shape;40;p6"/>
          <p:cNvSpPr/>
          <p:nvPr/>
        </p:nvSpPr>
        <p:spPr>
          <a:xfrm>
            <a:off x="592313" y="2198948"/>
            <a:ext cx="220050" cy="2322134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41" name="Google Shape;41;p6"/>
          <p:cNvSpPr/>
          <p:nvPr/>
        </p:nvSpPr>
        <p:spPr>
          <a:xfrm>
            <a:off x="9625669" y="2198934"/>
            <a:ext cx="220050" cy="2322134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2240606" y="3648728"/>
            <a:ext cx="5831663" cy="61504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596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548800" y="12381092"/>
            <a:ext cx="5215388" cy="2308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2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82094" y="-5307378"/>
            <a:ext cx="9723038" cy="30729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46" name="Google Shape;46;p7"/>
          <p:cNvSpPr/>
          <p:nvPr/>
        </p:nvSpPr>
        <p:spPr>
          <a:xfrm>
            <a:off x="1255926" y="-2229586"/>
            <a:ext cx="7774988" cy="2457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480650" y="4886536"/>
            <a:ext cx="4263975" cy="5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2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4480650" y="11129112"/>
            <a:ext cx="4263975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8498262" y="-4504049"/>
            <a:ext cx="2806420" cy="8869674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75"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75"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922725" y="15804534"/>
            <a:ext cx="8441550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2200734" y="5063069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200734" y="664014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6535775" y="5063069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6535776" y="664014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2200734" y="8563958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2200734" y="10141075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6535775" y="8563958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6535776" y="10141075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157544" y="5408978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157544" y="878039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5492544" y="5408978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5492544" y="878039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810000" y="1582312"/>
            <a:ext cx="8667000" cy="20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2200734" y="12064847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2200734" y="1364196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157544" y="1241073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7812521" y="2549334"/>
            <a:ext cx="1489725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83" name="Google Shape;83;p13"/>
          <p:cNvSpPr/>
          <p:nvPr/>
        </p:nvSpPr>
        <p:spPr>
          <a:xfrm>
            <a:off x="984756" y="2549334"/>
            <a:ext cx="1489725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810000" y="1582312"/>
            <a:ext cx="8667000" cy="20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727956" y="5137068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727956" y="6811105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333578" y="5137068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5333573" y="6811105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727956" y="10233601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727956" y="11907638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333578" y="10233601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5333573" y="11907638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922725" y="15804534"/>
            <a:ext cx="8441550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10000" y="1582312"/>
            <a:ext cx="8667000" cy="20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311884" y="-2052732"/>
            <a:ext cx="7663275" cy="24219734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223" name="Google Shape;223;p30"/>
          <p:cNvSpPr/>
          <p:nvPr/>
        </p:nvSpPr>
        <p:spPr>
          <a:xfrm>
            <a:off x="352069" y="-5086222"/>
            <a:ext cx="9582975" cy="30286934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8217943" y="-5469599"/>
            <a:ext cx="4430025" cy="14001066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75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75"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360966" y="-5469599"/>
            <a:ext cx="4430025" cy="14001066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75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75"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922725" y="15804534"/>
            <a:ext cx="8441550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0663" y="1582312"/>
            <a:ext cx="9585675" cy="2036266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50663" y="4097688"/>
            <a:ext cx="9585675" cy="12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9" r:id="rId5"/>
    <p:sldLayoutId id="2147483670" r:id="rId6"/>
    <p:sldLayoutId id="2147483672" r:id="rId7"/>
    <p:sldLayoutId id="2147483676" r:id="rId8"/>
    <p:sldLayoutId id="2147483677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-342900" y="10039697"/>
            <a:ext cx="10972800" cy="1446414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44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42900" y="7554191"/>
            <a:ext cx="10972799" cy="2485506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-US" sz="5760" dirty="0">
                <a:latin typeface="Consolas" panose="020B0609020204030204" pitchFamily="49" charset="0"/>
              </a:rPr>
              <a:t>tinyurl.com/</a:t>
            </a:r>
            <a:br>
              <a:rPr lang="en-US" sz="8640" dirty="0">
                <a:latin typeface="Consolas" panose="020B0609020204030204" pitchFamily="49" charset="0"/>
              </a:rPr>
            </a:br>
            <a:r>
              <a:rPr lang="en-US" sz="9600" dirty="0">
                <a:latin typeface="Consolas" panose="020B0609020204030204" pitchFamily="49" charset="0"/>
              </a:rPr>
              <a:t>hackhyland2023</a:t>
            </a:r>
            <a:endParaRPr sz="864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0005" y="0"/>
            <a:ext cx="32507010" cy="182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" y="-571499"/>
            <a:ext cx="10972800" cy="8161248"/>
          </a:xfrm>
        </p:spPr>
        <p:txBody>
          <a:bodyPr anchor="ctr"/>
          <a:lstStyle/>
          <a:p>
            <a:r>
              <a:rPr lang="en-US" sz="19900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342901" y="15992203"/>
            <a:ext cx="10972800" cy="183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-342900" y="15786570"/>
            <a:ext cx="10972800" cy="687240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dirty="0"/>
              <a:t>Friday Night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3602094231"/>
              </p:ext>
            </p:extLst>
          </p:nvPr>
        </p:nvGraphicFramePr>
        <p:xfrm>
          <a:off x="960800" y="1342315"/>
          <a:ext cx="8680463" cy="14127372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33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4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181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5:00-6PM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Hacky Hour </a:t>
                      </a:r>
                      <a:r>
                        <a:rPr lang="en-US" sz="32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32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1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6:00-6:30PM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32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20181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6:30-7:15PM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User Experience </a:t>
                      </a:r>
                      <a:r>
                        <a:rPr lang="en-US" sz="32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32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1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7:30-8PM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Choosing a Tech Stack 🧪</a:t>
                      </a:r>
                      <a:endParaRPr sz="32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  <a:tr h="20181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8:00-9:30PM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Building a Website 🚀</a:t>
                      </a:r>
                      <a:endParaRPr sz="32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  <a:tr h="20181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8:00-9:30PM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Introduction to Git 🧪</a:t>
                      </a:r>
                      <a:endParaRPr sz="32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Training Room 2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83822"/>
                  </a:ext>
                </a:extLst>
              </a:tr>
              <a:tr h="20181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10:00-11:30PM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Activity: Movie Night 🎞</a:t>
                      </a:r>
                      <a:endParaRPr sz="32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24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9710" marR="109710" marT="109710" marB="10971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88911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-342900" y="16473810"/>
            <a:ext cx="10972799" cy="181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1100" y="-14536"/>
            <a:ext cx="32620100" cy="183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956" y="-571500"/>
            <a:ext cx="5447944" cy="3868072"/>
          </a:xfrm>
        </p:spPr>
        <p:txBody>
          <a:bodyPr anchor="ctr"/>
          <a:lstStyle/>
          <a:p>
            <a:r>
              <a:rPr lang="en-US" sz="8800" dirty="0"/>
              <a:t>Strive for 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0" y="16839929"/>
            <a:ext cx="8087976" cy="14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9535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3213504" y="7272823"/>
            <a:ext cx="3860003" cy="2711390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769060" y="7191900"/>
            <a:ext cx="1315800" cy="1315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116980" y="9065190"/>
            <a:ext cx="6053040" cy="137016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792760" y="7213080"/>
            <a:ext cx="1268280" cy="127332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-342900" y="10297266"/>
            <a:ext cx="10972800" cy="137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920"/>
              </a:spcAft>
            </a:pPr>
            <a:r>
              <a:rPr lang="en" sz="336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336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algn="ctr">
              <a:spcAft>
                <a:spcPts val="1920"/>
              </a:spcAft>
            </a:pPr>
            <a:r>
              <a:rPr lang="en" sz="336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336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-342899" y="11696071"/>
            <a:ext cx="10972799" cy="53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-342900" y="2202811"/>
            <a:ext cx="10972800" cy="1458056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sz="8000" dirty="0"/>
              <a:t>Earn Tickets</a:t>
            </a:r>
            <a:endParaRPr sz="8000"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-342900" y="3660867"/>
            <a:ext cx="10972800" cy="896112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dirty="0"/>
              <a:t>⚒  </a:t>
            </a:r>
            <a:r>
              <a:rPr lang="en" sz="6600" dirty="0"/>
              <a:t>Attend Workshops</a:t>
            </a:r>
            <a:br>
              <a:rPr lang="en" sz="6600" dirty="0"/>
            </a:br>
            <a:r>
              <a:rPr lang="en-US" sz="6600" dirty="0"/>
              <a:t>❔  Ask Good Questions</a:t>
            </a:r>
            <a:br>
              <a:rPr lang="en-US" sz="6600" dirty="0"/>
            </a:br>
            <a:r>
              <a:rPr lang="en-US" sz="6600" dirty="0"/>
              <a:t>🎴  Help Others</a:t>
            </a:r>
            <a:br>
              <a:rPr lang="en-US" sz="6600" dirty="0"/>
            </a:br>
            <a:r>
              <a:rPr lang="en-US" sz="6600" dirty="0"/>
              <a:t>😇  Be Nice</a:t>
            </a:r>
            <a:br>
              <a:rPr lang="en-US" sz="6600" dirty="0"/>
            </a:br>
            <a:r>
              <a:rPr lang="en-US" sz="6600" dirty="0"/>
              <a:t>💪  Work Hard</a:t>
            </a:r>
            <a:endParaRPr sz="4400" dirty="0"/>
          </a:p>
        </p:txBody>
      </p:sp>
      <p:sp>
        <p:nvSpPr>
          <p:cNvPr id="309" name="Google Shape;309;p37"/>
          <p:cNvSpPr/>
          <p:nvPr/>
        </p:nvSpPr>
        <p:spPr>
          <a:xfrm>
            <a:off x="153490" y="13312382"/>
            <a:ext cx="10059733" cy="379292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310" name="Google Shape;310;p37"/>
          <p:cNvSpPr/>
          <p:nvPr/>
        </p:nvSpPr>
        <p:spPr>
          <a:xfrm>
            <a:off x="931661" y="14319777"/>
            <a:ext cx="8503389" cy="17781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3575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sz="3575" b="1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-342899" y="18189876"/>
            <a:ext cx="10972799" cy="53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termind by pixeljeff on DeviantArt">
            <a:extLst>
              <a:ext uri="{FF2B5EF4-FFF2-40B4-BE49-F238E27FC236}">
                <a16:creationId xmlns:a16="http://schemas.microsoft.com/office/drawing/2014/main" id="{D788BB92-1EE5-42E3-A820-9279F67D53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99401" y="-36039"/>
            <a:ext cx="32576071" cy="1832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71025F5D-BCF2-456C-87DB-1487B09AF447}"/>
              </a:ext>
            </a:extLst>
          </p:cNvPr>
          <p:cNvSpPr txBox="1"/>
          <p:nvPr/>
        </p:nvSpPr>
        <p:spPr>
          <a:xfrm>
            <a:off x="0" y="-36039"/>
            <a:ext cx="10287000" cy="12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" name="Google Shape;1276;p48">
            <a:extLst>
              <a:ext uri="{FF2B5EF4-FFF2-40B4-BE49-F238E27FC236}">
                <a16:creationId xmlns:a16="http://schemas.microsoft.com/office/drawing/2014/main" id="{7007959D-7680-4AE8-88D9-09CE0CD78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305" y="12698148"/>
            <a:ext cx="9640389" cy="5393546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sz="11500" b="0" dirty="0"/>
              <a:t>Make every experience a learning experience</a:t>
            </a:r>
            <a:endParaRPr sz="11500" b="0" dirty="0"/>
          </a:p>
        </p:txBody>
      </p:sp>
    </p:spTree>
    <p:extLst>
      <p:ext uri="{BB962C8B-B14F-4D97-AF65-F5344CB8AC3E}">
        <p14:creationId xmlns:p14="http://schemas.microsoft.com/office/powerpoint/2010/main" val="857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933200" y="8410507"/>
            <a:ext cx="6420600" cy="4421021"/>
          </a:xfrm>
          <a:prstGeom prst="roundRect">
            <a:avLst>
              <a:gd name="adj" fmla="val 2281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-342900" y="2302330"/>
            <a:ext cx="10972800" cy="5933182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sz="23000" dirty="0"/>
              <a:t>Hold up!</a:t>
            </a:r>
            <a:endParaRPr sz="230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375730" y="8594535"/>
            <a:ext cx="5563080" cy="4236992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indent="0"/>
            <a:r>
              <a:rPr lang="en" sz="4800" dirty="0"/>
              <a:t>Have to leave the building? Make sure you sign out with a mentor before you depart.</a:t>
            </a:r>
            <a:endParaRPr sz="4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580611" y="6643984"/>
            <a:ext cx="3125779" cy="504544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1485901" y="13786127"/>
            <a:ext cx="7315199" cy="364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521100" y="6591930"/>
            <a:ext cx="9244800" cy="687240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566921" y="10076728"/>
            <a:ext cx="3032753" cy="7984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566920" y="779166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566920" y="8356648"/>
            <a:ext cx="2373840" cy="7984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5346250" y="779166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5143501" y="8356648"/>
            <a:ext cx="2576585" cy="989852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indent="0"/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566920" y="951174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034748" y="7949416"/>
            <a:ext cx="1257840" cy="125784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6" name="Google Shape;1756;p51"/>
          <p:cNvSpPr/>
          <p:nvPr/>
        </p:nvSpPr>
        <p:spPr>
          <a:xfrm>
            <a:off x="1034748" y="9617356"/>
            <a:ext cx="1257840" cy="125784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7" name="Google Shape;1757;p51"/>
          <p:cNvSpPr/>
          <p:nvPr/>
        </p:nvSpPr>
        <p:spPr>
          <a:xfrm>
            <a:off x="7994388" y="7949416"/>
            <a:ext cx="1257840" cy="1408132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9" name="Google Shape;1759;p51"/>
          <p:cNvSpPr/>
          <p:nvPr/>
        </p:nvSpPr>
        <p:spPr>
          <a:xfrm>
            <a:off x="707506" y="6918300"/>
            <a:ext cx="1589040" cy="273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60" name="Google Shape;1760;p51"/>
          <p:cNvSpPr/>
          <p:nvPr/>
        </p:nvSpPr>
        <p:spPr>
          <a:xfrm>
            <a:off x="7990456" y="6918300"/>
            <a:ext cx="1589040" cy="273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30" y="8130008"/>
            <a:ext cx="928229" cy="92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368799" y="9877502"/>
            <a:ext cx="643608" cy="732247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8219503" y="8243307"/>
            <a:ext cx="807610" cy="869284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1034760" y="12315133"/>
            <a:ext cx="8217480" cy="341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608" y="9817220"/>
            <a:ext cx="2505572" cy="1408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733334" y="9767985"/>
            <a:ext cx="1109603" cy="145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sz="1680" i="1" dirty="0">
                <a:solidFill>
                  <a:schemeClr val="tx2"/>
                </a:solidFill>
              </a:rPr>
              <a:t>Visit the </a:t>
            </a:r>
            <a:r>
              <a:rPr lang="fi-FI" sz="1680" b="1" i="1" dirty="0">
                <a:solidFill>
                  <a:schemeClr val="accent4"/>
                </a:solidFill>
              </a:rPr>
              <a:t>Mentor Room</a:t>
            </a:r>
            <a:endParaRPr lang="en-US" sz="1680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4175371" y="7444359"/>
            <a:ext cx="5751778" cy="968926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spc="600" dirty="0"/>
              <a:t>Photos  &amp;  Posts</a:t>
            </a:r>
            <a:endParaRPr spc="6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4175371" y="9355795"/>
            <a:ext cx="5751778" cy="1553302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indent="0">
              <a:spcAft>
                <a:spcPts val="120"/>
              </a:spcAft>
            </a:pPr>
            <a:r>
              <a:rPr lang="en" sz="1920" i="1" dirty="0"/>
              <a:t>Share your Hackathon experience with the world</a:t>
            </a:r>
          </a:p>
          <a:p>
            <a:pPr marL="0" indent="0">
              <a:spcAft>
                <a:spcPts val="120"/>
              </a:spcAft>
            </a:pPr>
            <a:endParaRPr lang="en" sz="1440" dirty="0"/>
          </a:p>
          <a:p>
            <a:pPr marL="0" indent="0">
              <a:spcAft>
                <a:spcPts val="120"/>
              </a:spcAft>
            </a:pPr>
            <a:r>
              <a:rPr lang="en" sz="1920" dirty="0"/>
              <a:t>Use </a:t>
            </a:r>
            <a:r>
              <a:rPr lang="en" sz="2400" b="1" dirty="0">
                <a:solidFill>
                  <a:schemeClr val="accent1"/>
                </a:solidFill>
              </a:rPr>
              <a:t>#HylandHackathon</a:t>
            </a:r>
            <a:r>
              <a:rPr lang="en" sz="1920" b="1" dirty="0">
                <a:solidFill>
                  <a:schemeClr val="bg1"/>
                </a:solidFill>
              </a:rPr>
              <a:t> </a:t>
            </a:r>
            <a:r>
              <a:rPr lang="en" sz="1920" dirty="0"/>
              <a:t>on your posts for a chance to be featured on Hyland social media </a:t>
            </a:r>
            <a:r>
              <a:rPr lang="en-US" sz="1920" dirty="0"/>
              <a:t>😎</a:t>
            </a:r>
            <a:endParaRPr sz="192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099170" y="7289640"/>
            <a:ext cx="2782080" cy="346392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393290" y="7567920"/>
            <a:ext cx="2193840" cy="290736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-342899" y="11696071"/>
            <a:ext cx="10972799" cy="53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4315970" y="8380973"/>
            <a:ext cx="893984" cy="89393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6612845" y="8392974"/>
            <a:ext cx="901108" cy="901154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8893710" y="8502242"/>
            <a:ext cx="895310" cy="730220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5143499" y="8855018"/>
            <a:ext cx="1562544" cy="12335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7458377" y="8847757"/>
            <a:ext cx="1649137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264</Words>
  <Application>Microsoft Office PowerPoint</Application>
  <PresentationFormat>Custom</PresentationFormat>
  <Paragraphs>59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Exo 2</vt:lpstr>
      <vt:lpstr>Yellowtail</vt:lpstr>
      <vt:lpstr>Arial</vt:lpstr>
      <vt:lpstr>Retro Beach &amp; Palms Newsletter by Slidesgo</vt:lpstr>
      <vt:lpstr>tinyurl.com/ hackhyland2023</vt:lpstr>
      <vt:lpstr>Friday Night Schedule</vt:lpstr>
      <vt:lpstr>Strive for Greatness</vt:lpstr>
      <vt:lpstr>Get Connected</vt:lpstr>
      <vt:lpstr>Earn Tickets</vt:lpstr>
      <vt:lpstr>Make every experience a learning experience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dc:creator>Joseph Maxwell</dc:creator>
  <cp:lastModifiedBy>Joseph Maxwell</cp:lastModifiedBy>
  <cp:revision>28</cp:revision>
  <dcterms:modified xsi:type="dcterms:W3CDTF">2022-12-30T19:25:55Z</dcterms:modified>
</cp:coreProperties>
</file>